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продукт проекта\WhatsApp Image 2025-01-13 at 16.52.40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продукт проекта\WhatsApp Image 2025-01-13 at 16.52.41 (1)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продукт проекта\WhatsApp Image 2025-01-13 at 16.52.42 (1)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F:\продукт проекта\WhatsApp Image 2025-01-13 at 16.52.42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продукт проекта\WhatsApp Image 2025-01-13 at 16.52.43 (1)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продукт проекта\WhatsApp Image 2025-01-13 at 16.52.43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продукт проекта\WhatsApp Image 2025-01-13 at 16.52.42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10.124.49.6</dc:creator>
  <cp:lastModifiedBy>10.124.49.6</cp:lastModifiedBy>
  <cp:revision>1</cp:revision>
  <dcterms:created xsi:type="dcterms:W3CDTF">2025-01-14T11:43:23Z</dcterms:created>
  <dcterms:modified xsi:type="dcterms:W3CDTF">2025-01-14T13:24:27Z</dcterms:modified>
</cp:coreProperties>
</file>